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12192000" cy="6858000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87E57-11D0-4730-9E68-9DF58BA139BA}" type="datetimeFigureOut">
              <a:rPr lang="sk-SK" smtClean="0"/>
              <a:t>3. 6. 2024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E256-746D-4084-9E90-E80E6F88D7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1273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87E57-11D0-4730-9E68-9DF58BA139BA}" type="datetimeFigureOut">
              <a:rPr lang="sk-SK" smtClean="0"/>
              <a:t>3. 6. 2024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E256-746D-4084-9E90-E80E6F88D7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403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87E57-11D0-4730-9E68-9DF58BA139BA}" type="datetimeFigureOut">
              <a:rPr lang="sk-SK" smtClean="0"/>
              <a:t>3. 6. 2024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E256-746D-4084-9E90-E80E6F88D7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655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87E57-11D0-4730-9E68-9DF58BA139BA}" type="datetimeFigureOut">
              <a:rPr lang="sk-SK" smtClean="0"/>
              <a:t>3. 6. 2024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E256-746D-4084-9E90-E80E6F88D7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920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87E57-11D0-4730-9E68-9DF58BA139BA}" type="datetimeFigureOut">
              <a:rPr lang="sk-SK" smtClean="0"/>
              <a:t>3. 6. 2024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E256-746D-4084-9E90-E80E6F88D7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999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87E57-11D0-4730-9E68-9DF58BA139BA}" type="datetimeFigureOut">
              <a:rPr lang="sk-SK" smtClean="0"/>
              <a:t>3. 6. 2024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E256-746D-4084-9E90-E80E6F88D7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8910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87E57-11D0-4730-9E68-9DF58BA139BA}" type="datetimeFigureOut">
              <a:rPr lang="sk-SK" smtClean="0"/>
              <a:t>3. 6. 2024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E256-746D-4084-9E90-E80E6F88D7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67164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87E57-11D0-4730-9E68-9DF58BA139BA}" type="datetimeFigureOut">
              <a:rPr lang="sk-SK" smtClean="0"/>
              <a:t>3. 6. 2024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E256-746D-4084-9E90-E80E6F88D7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3456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87E57-11D0-4730-9E68-9DF58BA139BA}" type="datetimeFigureOut">
              <a:rPr lang="sk-SK" smtClean="0"/>
              <a:t>3. 6. 2024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E256-746D-4084-9E90-E80E6F88D7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3130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87E57-11D0-4730-9E68-9DF58BA139BA}" type="datetimeFigureOut">
              <a:rPr lang="sk-SK" smtClean="0"/>
              <a:t>3. 6. 2024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E256-746D-4084-9E90-E80E6F88D7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0376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87E57-11D0-4730-9E68-9DF58BA139BA}" type="datetimeFigureOut">
              <a:rPr lang="sk-SK" smtClean="0"/>
              <a:t>3. 6. 2024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8E256-746D-4084-9E90-E80E6F88D7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251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87E57-11D0-4730-9E68-9DF58BA139BA}" type="datetimeFigureOut">
              <a:rPr lang="sk-SK" smtClean="0"/>
              <a:t>3. 6. 2024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8E256-746D-4084-9E90-E80E6F88D79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994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A097BD-A0FE-44DF-A66C-38419D488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5266" y="809584"/>
            <a:ext cx="6858000" cy="1875140"/>
          </a:xfrm>
        </p:spPr>
        <p:txBody>
          <a:bodyPr>
            <a:normAutofit/>
          </a:bodyPr>
          <a:lstStyle/>
          <a:p>
            <a:r>
              <a:rPr lang="sk-SK" sz="2100" dirty="0">
                <a:latin typeface="Segoe UI Black" panose="020B0A02040204020203" pitchFamily="34" charset="0"/>
                <a:ea typeface="Segoe UI Black" panose="020B0A02040204020203" pitchFamily="34" charset="0"/>
              </a:rPr>
              <a:t>Obec Kunešov vás pozýva na</a:t>
            </a:r>
            <a:br>
              <a:rPr lang="sk-SK" sz="21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br>
              <a:rPr lang="sk-SK" sz="21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sk-SK" sz="3000" b="1" dirty="0">
                <a:latin typeface="Ravie" panose="04040805050809020602" pitchFamily="82" charset="0"/>
                <a:ea typeface="Segoe UI Black" panose="020B0A02040204020203" pitchFamily="34" charset="0"/>
              </a:rPr>
              <a:t>Jánsku Vatru</a:t>
            </a:r>
            <a:br>
              <a:rPr lang="sk-SK" sz="27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sk-SK" sz="2400" dirty="0">
                <a:latin typeface="Lucida Calligraphy" panose="03010101010101010101" pitchFamily="66" charset="0"/>
                <a:ea typeface="Segoe UI Black" panose="020B0A02040204020203" pitchFamily="34" charset="0"/>
              </a:rPr>
              <a:t>spojenú</a:t>
            </a:r>
            <a:br>
              <a:rPr lang="sk-SK" sz="27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sk-SK" sz="2700" b="1" dirty="0">
                <a:latin typeface="Lucida Calligraphy" panose="03010101010101010101" pitchFamily="66" charset="0"/>
                <a:ea typeface="Segoe UI Black" panose="020B0A02040204020203" pitchFamily="34" charset="0"/>
              </a:rPr>
              <a:t>s Dňom detí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23FC70-E081-414B-917D-D02F95664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5053" y="3187996"/>
            <a:ext cx="8517467" cy="235569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sk-SK" sz="2900" b="1" dirty="0"/>
              <a:t>Dňa 15.6.2024 sa uskutoční Jánska vatra spojená s Dňom detí.</a:t>
            </a:r>
          </a:p>
          <a:p>
            <a:pPr algn="l"/>
            <a:r>
              <a:rPr lang="sk-SK" sz="2300" b="1" dirty="0"/>
              <a:t>Miesto podujatia:   Ihrisko v Kunešove</a:t>
            </a:r>
          </a:p>
          <a:p>
            <a:pPr algn="l"/>
            <a:r>
              <a:rPr lang="sk-SK" sz="2200" b="1" dirty="0"/>
              <a:t>Program podujatia:  </a:t>
            </a:r>
            <a:r>
              <a:rPr lang="sk-SK" sz="2300" b="1" dirty="0"/>
              <a:t>13:00 – 14:00 – Predstavenie pre deti v podaní Janka   </a:t>
            </a:r>
            <a:r>
              <a:rPr lang="sk-SK" sz="2300" b="1" dirty="0" err="1"/>
              <a:t>Marcineka</a:t>
            </a:r>
            <a:r>
              <a:rPr lang="sk-SK" sz="2300" b="1" dirty="0"/>
              <a:t> a spol.</a:t>
            </a:r>
          </a:p>
          <a:p>
            <a:pPr algn="l"/>
            <a:r>
              <a:rPr lang="sk-SK" sz="2600" b="1" dirty="0"/>
              <a:t>                               </a:t>
            </a:r>
            <a:r>
              <a:rPr lang="sk-SK" sz="2300" b="1" dirty="0"/>
              <a:t>14:00 – 16:00 – jazda obecným traktorom a </a:t>
            </a:r>
            <a:r>
              <a:rPr lang="sk-SK" sz="2300" b="1" dirty="0" err="1"/>
              <a:t>vetrieskou</a:t>
            </a:r>
            <a:r>
              <a:rPr lang="sk-SK" sz="2300" b="1" dirty="0"/>
              <a:t> detská </a:t>
            </a:r>
            <a:r>
              <a:rPr lang="sk-SK" sz="2300" b="1" dirty="0" err="1"/>
              <a:t>rally</a:t>
            </a:r>
            <a:endParaRPr lang="sk-SK" sz="2300" b="1" dirty="0"/>
          </a:p>
          <a:p>
            <a:pPr algn="l"/>
            <a:r>
              <a:rPr lang="sk-SK" sz="2300" b="1" dirty="0"/>
              <a:t>                                   16:00 – 17:30 – požiarny útok DHZ Kunešov </a:t>
            </a:r>
            <a:r>
              <a:rPr lang="sk-SK" sz="2300" b="1" dirty="0" err="1"/>
              <a:t>vs</a:t>
            </a:r>
            <a:r>
              <a:rPr lang="sk-SK" sz="2300" b="1" dirty="0"/>
              <a:t>. DHZ Kremnické Bane</a:t>
            </a:r>
          </a:p>
          <a:p>
            <a:pPr algn="l"/>
            <a:r>
              <a:rPr lang="sk-SK" sz="2600" b="1" dirty="0"/>
              <a:t>                               </a:t>
            </a:r>
            <a:r>
              <a:rPr lang="sk-SK" sz="2300" b="1" dirty="0"/>
              <a:t>17:30 – opekanie </a:t>
            </a:r>
            <a:r>
              <a:rPr lang="sk-SK" sz="2300" b="1" dirty="0" err="1"/>
              <a:t>špekačiek</a:t>
            </a:r>
            <a:r>
              <a:rPr lang="sk-SK" sz="2300" b="1" dirty="0"/>
              <a:t> </a:t>
            </a:r>
          </a:p>
          <a:p>
            <a:pPr algn="l"/>
            <a:r>
              <a:rPr lang="sk-SK" sz="2900" b="1"/>
              <a:t>                            </a:t>
            </a:r>
            <a:r>
              <a:rPr lang="sk-SK" sz="2300" b="1"/>
              <a:t>20:45 </a:t>
            </a:r>
            <a:r>
              <a:rPr lang="sk-SK" sz="2300" b="1" dirty="0"/>
              <a:t>– zapálenie Jánskej vatry</a:t>
            </a:r>
          </a:p>
          <a:p>
            <a:pPr algn="l"/>
            <a:endParaRPr lang="sk-SK" sz="1350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3F1EC87C-EACD-4D6F-B63A-22C177247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792" y="169979"/>
            <a:ext cx="3260391" cy="2445293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E95C4B57-BC2E-4499-B46B-BEE3336D5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66" y="1392626"/>
            <a:ext cx="813080" cy="93757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7A0875A0-F549-469A-821F-E7C8ABF3A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7" y="4749800"/>
            <a:ext cx="2830255" cy="1934561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896592934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</TotalTime>
  <Words>86</Words>
  <Application>Microsoft Office PowerPoint</Application>
  <PresentationFormat>Širokouhlá</PresentationFormat>
  <Paragraphs>8</Paragraphs>
  <Slides>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Lucida Calligraphy</vt:lpstr>
      <vt:lpstr>Ravie</vt:lpstr>
      <vt:lpstr>Segoe UI Black</vt:lpstr>
      <vt:lpstr>Motív balíka Office</vt:lpstr>
      <vt:lpstr>Obec Kunešov vás pozýva na  Jánsku Vatru spojenú s Dňom detí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Jánska Vatra spojená s dňom detí</dc:title>
  <dc:creator>SLAŠŤAN Peter</dc:creator>
  <cp:lastModifiedBy>SLAŠŤAN Peter</cp:lastModifiedBy>
  <cp:revision>21</cp:revision>
  <cp:lastPrinted>2024-06-03T10:45:26Z</cp:lastPrinted>
  <dcterms:created xsi:type="dcterms:W3CDTF">2024-05-22T12:52:56Z</dcterms:created>
  <dcterms:modified xsi:type="dcterms:W3CDTF">2024-06-03T10:52:41Z</dcterms:modified>
</cp:coreProperties>
</file>